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701675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9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8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0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5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6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1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5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1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0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1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1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5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B1D41-F9EC-419E-8285-680816F572EE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B96E0-CCBA-4CC1-86A8-F1BDA2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9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911600" cy="1007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27139" y="81008"/>
            <a:ext cx="454046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Break-Your-Fast: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8 Breakfast Meals with 25+grams Protein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225" y="1121804"/>
            <a:ext cx="6546557" cy="737464"/>
            <a:chOff x="31525" y="4339984"/>
            <a:chExt cx="5029207" cy="737464"/>
          </a:xfrm>
        </p:grpSpPr>
        <p:sp>
          <p:nvSpPr>
            <p:cNvPr id="6" name="TextBox 5"/>
            <p:cNvSpPr txBox="1"/>
            <p:nvPr/>
          </p:nvSpPr>
          <p:spPr>
            <a:xfrm>
              <a:off x="31525" y="4339984"/>
              <a:ext cx="1592317" cy="2769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#1: Yogurt with Berries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525" y="4615783"/>
              <a:ext cx="5029207" cy="461665"/>
            </a:xfrm>
            <a:prstGeom prst="rect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 cup plain non-fat Greek yogurt  +  1 cup blueberries  +  ¼ cup granola  +  12 almonds</a:t>
              </a:r>
            </a:p>
            <a:p>
              <a:pPr algn="ctr"/>
              <a:r>
                <a:rPr lang="en-US" sz="1200" i="1" dirty="0" smtClean="0"/>
                <a:t>(400 calories, 27 grams protein)</a:t>
              </a:r>
              <a:endParaRPr lang="en-US" sz="1200" i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1225" y="1972704"/>
            <a:ext cx="6546557" cy="737464"/>
            <a:chOff x="31525" y="4339984"/>
            <a:chExt cx="5029207" cy="737464"/>
          </a:xfrm>
        </p:grpSpPr>
        <p:sp>
          <p:nvSpPr>
            <p:cNvPr id="13" name="TextBox 12"/>
            <p:cNvSpPr txBox="1"/>
            <p:nvPr/>
          </p:nvSpPr>
          <p:spPr>
            <a:xfrm>
              <a:off x="31525" y="4339984"/>
              <a:ext cx="1592317" cy="2769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#2: Breakfast Sandwich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525" y="4615783"/>
              <a:ext cx="5029207" cy="461665"/>
            </a:xfrm>
            <a:prstGeom prst="rect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 whole wheat English muffin  +  2 eggs  +  1 slice Canadian bacon  +  ½ cup spinach</a:t>
              </a:r>
            </a:p>
            <a:p>
              <a:pPr algn="ctr"/>
              <a:r>
                <a:rPr lang="en-US" sz="1200" i="1" dirty="0" smtClean="0"/>
                <a:t>(350 calories, 30 grams protein)</a:t>
              </a:r>
              <a:endParaRPr lang="en-US" sz="1200" i="1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71225" y="2849004"/>
            <a:ext cx="6546557" cy="737464"/>
            <a:chOff x="31525" y="4339984"/>
            <a:chExt cx="5029207" cy="737464"/>
          </a:xfrm>
        </p:grpSpPr>
        <p:sp>
          <p:nvSpPr>
            <p:cNvPr id="18" name="TextBox 17"/>
            <p:cNvSpPr txBox="1"/>
            <p:nvPr/>
          </p:nvSpPr>
          <p:spPr>
            <a:xfrm>
              <a:off x="31525" y="4339984"/>
              <a:ext cx="1592317" cy="2769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#3: Fruit Smoothie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525" y="4615783"/>
              <a:ext cx="5029207" cy="461665"/>
            </a:xfrm>
            <a:prstGeom prst="rect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 packet protein powder  +  ½ banana  +  1 cup strawberries  +  2 tbsp. flax seeds  +  1 cup almond milk</a:t>
              </a:r>
            </a:p>
            <a:p>
              <a:pPr algn="ctr"/>
              <a:r>
                <a:rPr lang="en-US" sz="1200" i="1" dirty="0" smtClean="0"/>
                <a:t>(400 calories, 30 grams protein)</a:t>
              </a:r>
              <a:endParaRPr lang="en-US" sz="1200" i="1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71225" y="3725304"/>
            <a:ext cx="6546557" cy="737464"/>
            <a:chOff x="31525" y="4339984"/>
            <a:chExt cx="5029207" cy="737464"/>
          </a:xfrm>
        </p:grpSpPr>
        <p:sp>
          <p:nvSpPr>
            <p:cNvPr id="21" name="TextBox 20"/>
            <p:cNvSpPr txBox="1"/>
            <p:nvPr/>
          </p:nvSpPr>
          <p:spPr>
            <a:xfrm>
              <a:off x="31525" y="4339984"/>
              <a:ext cx="1592317" cy="2769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#4: On-the-Go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525" y="4615783"/>
              <a:ext cx="5029207" cy="461665"/>
            </a:xfrm>
            <a:prstGeom prst="rect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 container vanilla non-fat Greek yogurt (5.3oz)  +  2 hard-boiled eggs  +  1 orange</a:t>
              </a:r>
            </a:p>
            <a:p>
              <a:pPr algn="ctr"/>
              <a:r>
                <a:rPr lang="en-US" sz="1200" i="1" dirty="0" smtClean="0"/>
                <a:t>(330 calories, 27 grams protein)</a:t>
              </a:r>
              <a:endParaRPr lang="en-US" sz="1200" i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71225" y="4614304"/>
            <a:ext cx="6546557" cy="922130"/>
            <a:chOff x="31525" y="4339984"/>
            <a:chExt cx="5029207" cy="922130"/>
          </a:xfrm>
        </p:grpSpPr>
        <p:sp>
          <p:nvSpPr>
            <p:cNvPr id="24" name="TextBox 23"/>
            <p:cNvSpPr txBox="1"/>
            <p:nvPr/>
          </p:nvSpPr>
          <p:spPr>
            <a:xfrm>
              <a:off x="31525" y="4339984"/>
              <a:ext cx="1592317" cy="2769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#5: Veggie Omelet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525" y="4615783"/>
              <a:ext cx="5029207" cy="646331"/>
            </a:xfrm>
            <a:prstGeom prst="rect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½ cup egg whites  +  1 </a:t>
              </a:r>
              <a:r>
                <a:rPr lang="en-US" sz="1200" dirty="0" err="1" smtClean="0"/>
                <a:t>oz</a:t>
              </a:r>
              <a:r>
                <a:rPr lang="en-US" sz="1200" dirty="0" smtClean="0"/>
                <a:t> reduced fat feta cheese  +  ¼ cup chopped onion  +  ½ cup chopped peppers  +  ½ avocado</a:t>
              </a:r>
            </a:p>
            <a:p>
              <a:pPr algn="ctr"/>
              <a:r>
                <a:rPr lang="en-US" sz="1200" i="1" dirty="0" smtClean="0"/>
                <a:t>(330 calories, 25 grams protein)</a:t>
              </a:r>
              <a:endParaRPr lang="en-US" sz="1200" i="1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71225" y="5693804"/>
            <a:ext cx="6546557" cy="922130"/>
            <a:chOff x="31525" y="4339984"/>
            <a:chExt cx="5029207" cy="922130"/>
          </a:xfrm>
        </p:grpSpPr>
        <p:sp>
          <p:nvSpPr>
            <p:cNvPr id="27" name="TextBox 26"/>
            <p:cNvSpPr txBox="1"/>
            <p:nvPr/>
          </p:nvSpPr>
          <p:spPr>
            <a:xfrm>
              <a:off x="31525" y="4339984"/>
              <a:ext cx="1592317" cy="2769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#6: Open-Face Sandwich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525" y="4615783"/>
              <a:ext cx="5029207" cy="646331"/>
            </a:xfrm>
            <a:prstGeom prst="rect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 slice whole wheat toast  +  1 slice Canadian bacon  +  1 slice reduced fat cheese  + 2 slices tomato  +  1 cup cantaloupe</a:t>
              </a:r>
            </a:p>
            <a:p>
              <a:pPr algn="ctr"/>
              <a:r>
                <a:rPr lang="en-US" sz="1200" i="1" dirty="0" smtClean="0"/>
                <a:t>(360 calories, 25 grams protein)</a:t>
              </a:r>
              <a:endParaRPr lang="en-US" sz="1200" i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71225" y="6786004"/>
            <a:ext cx="6546557" cy="737464"/>
            <a:chOff x="31525" y="4339984"/>
            <a:chExt cx="5029207" cy="737464"/>
          </a:xfrm>
        </p:grpSpPr>
        <p:sp>
          <p:nvSpPr>
            <p:cNvPr id="30" name="TextBox 29"/>
            <p:cNvSpPr txBox="1"/>
            <p:nvPr/>
          </p:nvSpPr>
          <p:spPr>
            <a:xfrm>
              <a:off x="31525" y="4339984"/>
              <a:ext cx="1592317" cy="2769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#7: PB &amp; J Oatmeal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525" y="4615783"/>
              <a:ext cx="5029207" cy="461665"/>
            </a:xfrm>
            <a:prstGeom prst="rect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½ cup dry oats  +  1 cup low-fat milk  +  1 tbsp. peanut butter  +  ½ cup raspberries  +  1 hard-boiled egg</a:t>
              </a:r>
            </a:p>
            <a:p>
              <a:pPr algn="ctr"/>
              <a:r>
                <a:rPr lang="en-US" sz="1200" i="1" dirty="0" smtClean="0"/>
                <a:t>(460 calories, 25 grams protein)</a:t>
              </a:r>
              <a:endParaRPr lang="en-US" sz="1200" i="1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1225" y="7687704"/>
            <a:ext cx="6546557" cy="724764"/>
            <a:chOff x="31525" y="4352684"/>
            <a:chExt cx="5029207" cy="724764"/>
          </a:xfrm>
        </p:grpSpPr>
        <p:sp>
          <p:nvSpPr>
            <p:cNvPr id="33" name="TextBox 32"/>
            <p:cNvSpPr txBox="1"/>
            <p:nvPr/>
          </p:nvSpPr>
          <p:spPr>
            <a:xfrm>
              <a:off x="31525" y="4352684"/>
              <a:ext cx="1592317" cy="2769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#8: Dinner for Breakfast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525" y="4615783"/>
              <a:ext cx="5029207" cy="461665"/>
            </a:xfrm>
            <a:prstGeom prst="rect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 slice whole wheat bread  +  2 tbsp. hummus  +  3 </a:t>
              </a:r>
              <a:r>
                <a:rPr lang="en-US" sz="1200" dirty="0" err="1" smtClean="0"/>
                <a:t>oz</a:t>
              </a:r>
              <a:r>
                <a:rPr lang="en-US" sz="1200" dirty="0" smtClean="0"/>
                <a:t> shredded chicken  +  ¼ cup roasted red peppers </a:t>
              </a:r>
            </a:p>
            <a:p>
              <a:pPr algn="ctr"/>
              <a:r>
                <a:rPr lang="en-US" sz="1200" i="1" dirty="0" smtClean="0"/>
                <a:t>(330 calories, 31 grams protein)</a:t>
              </a:r>
              <a:endParaRPr lang="en-US" sz="1200" i="1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9625" y="8458200"/>
            <a:ext cx="674721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i="1" dirty="0" smtClean="0"/>
              <a:t>Regular eggs may be swapped for egg whites at any time ( 1 egg = ¼ cup egg whites)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i="1" dirty="0" smtClean="0"/>
              <a:t>Any milk may be selected when it is NOT the primary protein source (such as with protein powder); otherwise, regular or soy milk should be used for the higher protein content. </a:t>
            </a:r>
            <a:endParaRPr lang="en-US" sz="1100" b="1" i="1" dirty="0"/>
          </a:p>
        </p:txBody>
      </p:sp>
      <p:sp>
        <p:nvSpPr>
          <p:cNvPr id="35" name="Rectangle 3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0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1969</TotalTime>
  <Words>334</Words>
  <Application>Microsoft Office PowerPoint</Application>
  <PresentationFormat>Letter Paper (8.5x11 in)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ltrocchio</dc:creator>
  <cp:lastModifiedBy>ltrocchio</cp:lastModifiedBy>
  <cp:revision>82</cp:revision>
  <cp:lastPrinted>2015-05-12T13:56:35Z</cp:lastPrinted>
  <dcterms:created xsi:type="dcterms:W3CDTF">2014-10-19T21:49:14Z</dcterms:created>
  <dcterms:modified xsi:type="dcterms:W3CDTF">2017-08-19T17:43:19Z</dcterms:modified>
</cp:coreProperties>
</file>